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D08"/>
    <a:srgbClr val="FF99CC"/>
    <a:srgbClr val="FF2DF5"/>
    <a:srgbClr val="FF9900"/>
    <a:srgbClr val="9900FF"/>
    <a:srgbClr val="E72DBF"/>
    <a:srgbClr val="FCFC18"/>
    <a:srgbClr val="0FF725"/>
    <a:srgbClr val="726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34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09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36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984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89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3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17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524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62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22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93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4D68-4BD0-4803-BC2F-C44BABF7A985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6B699-69DC-4658-B993-B475D41170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08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34481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err="1" smtClean="0">
                <a:solidFill>
                  <a:srgbClr val="E72DBF"/>
                </a:solidFill>
                <a:latin typeface="Algerian" panose="04020705040A02060702" pitchFamily="82" charset="0"/>
              </a:rPr>
              <a:t>C</a:t>
            </a:r>
            <a:r>
              <a:rPr lang="hr-HR" sz="7200" dirty="0" err="1" smtClean="0">
                <a:solidFill>
                  <a:schemeClr val="accent5"/>
                </a:solidFill>
                <a:latin typeface="Algerian" panose="04020705040A02060702" pitchFamily="82" charset="0"/>
              </a:rPr>
              <a:t>o</a:t>
            </a:r>
            <a:r>
              <a:rPr lang="hr-HR" sz="7200" dirty="0" err="1" smtClean="0">
                <a:solidFill>
                  <a:srgbClr val="9900FF"/>
                </a:solidFill>
                <a:latin typeface="Algerian" panose="04020705040A02060702" pitchFamily="82" charset="0"/>
              </a:rPr>
              <a:t>l</a:t>
            </a:r>
            <a:r>
              <a:rPr lang="hr-HR" sz="7200" dirty="0" err="1" smtClean="0">
                <a:solidFill>
                  <a:srgbClr val="0FF725"/>
                </a:solidFill>
                <a:latin typeface="Algerian" panose="04020705040A02060702" pitchFamily="82" charset="0"/>
              </a:rPr>
              <a:t>o</a:t>
            </a:r>
            <a:r>
              <a:rPr lang="hr-HR" sz="7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u</a:t>
            </a:r>
            <a:r>
              <a:rPr lang="hr-HR" sz="7200" dirty="0" err="1" smtClean="0">
                <a:solidFill>
                  <a:srgbClr val="FCFC18"/>
                </a:solidFill>
                <a:latin typeface="Algerian" panose="04020705040A02060702" pitchFamily="82" charset="0"/>
              </a:rPr>
              <a:t>r</a:t>
            </a:r>
            <a:r>
              <a:rPr lang="hr-HR" sz="7200" dirty="0" smtClean="0">
                <a:latin typeface="Algerian" panose="04020705040A02060702" pitchFamily="82" charset="0"/>
              </a:rPr>
              <a:t> </a:t>
            </a:r>
            <a:r>
              <a:rPr lang="hr-HR" sz="7200" dirty="0" err="1" smtClean="0">
                <a:latin typeface="Algerian" panose="04020705040A02060702" pitchFamily="82" charset="0"/>
              </a:rPr>
              <a:t>Idioms</a:t>
            </a:r>
            <a:endParaRPr lang="hr-HR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5242" y="185087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Made</a:t>
            </a:r>
            <a:r>
              <a:rPr lang="hr-H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by</a:t>
            </a:r>
            <a:r>
              <a:rPr lang="hr-H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:Ena Domazet</a:t>
            </a:r>
          </a:p>
          <a:p>
            <a:pPr marL="0" indent="0" algn="ctr">
              <a:buNone/>
            </a:pPr>
            <a:r>
              <a:rPr lang="hr-H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8th Grade</a:t>
            </a:r>
          </a:p>
        </p:txBody>
      </p:sp>
    </p:spTree>
    <p:extLst>
      <p:ext uri="{BB962C8B-B14F-4D97-AF65-F5344CB8AC3E}">
        <p14:creationId xmlns:p14="http://schemas.microsoft.com/office/powerpoint/2010/main" val="36000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u="sng" dirty="0" smtClean="0"/>
              <a:t>Idiom</a:t>
            </a:r>
            <a:r>
              <a:rPr lang="hr-HR" dirty="0" smtClean="0"/>
              <a:t>                                           </a:t>
            </a:r>
            <a:r>
              <a:rPr lang="hr-HR" u="sng" dirty="0" err="1" smtClean="0"/>
              <a:t>Meaning</a:t>
            </a:r>
            <a:r>
              <a:rPr lang="hr-HR" u="sng" dirty="0" smtClean="0"/>
              <a:t>                            </a:t>
            </a:r>
            <a:r>
              <a:rPr lang="hr-HR" dirty="0" smtClean="0"/>
              <a:t>       </a:t>
            </a:r>
          </a:p>
          <a:p>
            <a:pPr marL="0" indent="0">
              <a:buNone/>
            </a:pPr>
            <a:r>
              <a:rPr lang="hr-HR" dirty="0" err="1" smtClean="0"/>
              <a:t>Once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 </a:t>
            </a:r>
            <a:r>
              <a:rPr lang="hr-HR" dirty="0" err="1" smtClean="0"/>
              <a:t>blue</a:t>
            </a:r>
            <a:r>
              <a:rPr lang="hr-HR" dirty="0" smtClean="0"/>
              <a:t> </a:t>
            </a:r>
            <a:r>
              <a:rPr lang="hr-HR" dirty="0" err="1" smtClean="0"/>
              <a:t>moon</a:t>
            </a:r>
            <a:r>
              <a:rPr lang="hr-HR" dirty="0" smtClean="0"/>
              <a:t>                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rarely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blue</a:t>
            </a:r>
            <a:r>
              <a:rPr lang="hr-HR" dirty="0" smtClean="0"/>
              <a:t>                                   To </a:t>
            </a:r>
            <a:r>
              <a:rPr lang="hr-HR" dirty="0" err="1" smtClean="0"/>
              <a:t>be</a:t>
            </a:r>
            <a:r>
              <a:rPr lang="hr-HR" dirty="0" smtClean="0"/>
              <a:t> sad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Blue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                                  </a:t>
            </a:r>
            <a:r>
              <a:rPr lang="hr-HR" dirty="0" err="1" smtClean="0"/>
              <a:t>Noble</a:t>
            </a:r>
            <a:r>
              <a:rPr lang="hr-HR" dirty="0" smtClean="0"/>
              <a:t> or </a:t>
            </a:r>
            <a:r>
              <a:rPr lang="hr-HR" dirty="0" err="1" smtClean="0"/>
              <a:t>aristocratic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                       </a:t>
            </a:r>
            <a:r>
              <a:rPr lang="hr-HR" dirty="0" err="1" smtClean="0"/>
              <a:t>descent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 smtClean="0"/>
              <a:t>Blue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face                         </a:t>
            </a:r>
            <a:r>
              <a:rPr lang="hr-HR" dirty="0" err="1" smtClean="0"/>
              <a:t>Extremely</a:t>
            </a:r>
            <a:r>
              <a:rPr lang="hr-HR" dirty="0" smtClean="0"/>
              <a:t> </a:t>
            </a:r>
            <a:r>
              <a:rPr lang="hr-HR" dirty="0" err="1" smtClean="0"/>
              <a:t>angry</a:t>
            </a:r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err="1" smtClean="0"/>
              <a:t>Blue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6" t="4917" r="30873" b="60985"/>
          <a:stretch/>
        </p:blipFill>
        <p:spPr>
          <a:xfrm>
            <a:off x="3611371" y="1376596"/>
            <a:ext cx="1440160" cy="1331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80066"/>
            <a:ext cx="1080120" cy="15121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14363"/>
            <a:ext cx="1670213" cy="11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err="1" smtClean="0"/>
              <a:t>Black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  </a:t>
            </a:r>
            <a:r>
              <a:rPr lang="hr-HR" u="sng" dirty="0" smtClean="0"/>
              <a:t>Idiom </a:t>
            </a:r>
            <a:r>
              <a:rPr lang="hr-HR" dirty="0" smtClean="0"/>
              <a:t>                                         </a:t>
            </a:r>
            <a:r>
              <a:rPr lang="hr-HR" u="sng" dirty="0" err="1" smtClean="0"/>
              <a:t>Meaning</a:t>
            </a:r>
            <a:r>
              <a:rPr lang="hr-HR" dirty="0" smtClean="0"/>
              <a:t>                                                         </a:t>
            </a:r>
          </a:p>
          <a:p>
            <a:pPr marL="0" indent="0">
              <a:buNone/>
            </a:pPr>
            <a:r>
              <a:rPr lang="hr-HR" dirty="0" err="1" smtClean="0"/>
              <a:t>Black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blue</a:t>
            </a:r>
            <a:r>
              <a:rPr lang="hr-HR" dirty="0" smtClean="0"/>
              <a:t>                            </a:t>
            </a:r>
            <a:r>
              <a:rPr lang="hr-HR" dirty="0" err="1" smtClean="0"/>
              <a:t>Bruised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beaten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 smtClean="0"/>
              <a:t>Black</a:t>
            </a:r>
            <a:r>
              <a:rPr lang="hr-HR" dirty="0" smtClean="0"/>
              <a:t> </a:t>
            </a:r>
            <a:r>
              <a:rPr lang="hr-HR" dirty="0" err="1" smtClean="0"/>
              <a:t>sheep</a:t>
            </a:r>
            <a:r>
              <a:rPr lang="hr-HR" dirty="0" smtClean="0"/>
              <a:t>                                 </a:t>
            </a:r>
            <a:r>
              <a:rPr lang="hr-HR" dirty="0"/>
              <a:t>B</a:t>
            </a:r>
            <a:r>
              <a:rPr lang="en-US" dirty="0" smtClean="0"/>
              <a:t>ad member of the</a:t>
            </a:r>
            <a:r>
              <a:rPr lang="hr-HR" dirty="0" smtClean="0"/>
              <a:t>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</a:t>
            </a:r>
            <a:r>
              <a:rPr lang="hr-HR" dirty="0" err="1" smtClean="0"/>
              <a:t>group</a:t>
            </a:r>
            <a:r>
              <a:rPr lang="hr-HR" dirty="0" smtClean="0"/>
              <a:t>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 smtClean="0"/>
              <a:t>Black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                                     </a:t>
            </a:r>
            <a:r>
              <a:rPr lang="hr-HR" dirty="0" err="1" smtClean="0"/>
              <a:t>Faint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 smtClean="0"/>
              <a:t>Black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white</a:t>
            </a:r>
            <a:r>
              <a:rPr lang="hr-HR" dirty="0" smtClean="0"/>
              <a:t>                          </a:t>
            </a:r>
            <a:r>
              <a:rPr lang="hr-HR" dirty="0" err="1" smtClean="0"/>
              <a:t>Straight</a:t>
            </a:r>
            <a:r>
              <a:rPr lang="hr-HR" dirty="0" smtClean="0"/>
              <a:t> </a:t>
            </a:r>
            <a:r>
              <a:rPr lang="hr-HR" dirty="0" err="1" smtClean="0"/>
              <a:t>forward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5931"/>
            <a:ext cx="238222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45D0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Brown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</a:t>
            </a:r>
            <a:r>
              <a:rPr lang="hr-HR" u="sng" dirty="0" smtClean="0"/>
              <a:t>Idiom</a:t>
            </a:r>
            <a:r>
              <a:rPr lang="hr-HR" dirty="0" smtClean="0"/>
              <a:t>                                          </a:t>
            </a:r>
            <a:r>
              <a:rPr lang="hr-HR" u="sng" dirty="0" err="1" smtClean="0"/>
              <a:t>Meaning</a:t>
            </a:r>
            <a:r>
              <a:rPr lang="hr-HR" u="sng" dirty="0" smtClean="0"/>
              <a:t> 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Brown as a </a:t>
            </a:r>
            <a:r>
              <a:rPr lang="hr-HR" dirty="0" err="1" smtClean="0"/>
              <a:t>berry</a:t>
            </a:r>
            <a:r>
              <a:rPr lang="hr-HR" dirty="0" smtClean="0"/>
              <a:t>                        </a:t>
            </a:r>
            <a:r>
              <a:rPr lang="hr-HR" dirty="0" err="1" smtClean="0"/>
              <a:t>Quite</a:t>
            </a:r>
            <a:r>
              <a:rPr lang="hr-HR" dirty="0" smtClean="0"/>
              <a:t> </a:t>
            </a:r>
            <a:r>
              <a:rPr lang="hr-HR" dirty="0" err="1" smtClean="0"/>
              <a:t>suntanned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B</a:t>
            </a:r>
            <a:r>
              <a:rPr lang="hr-HR" dirty="0" smtClean="0"/>
              <a:t>rown </a:t>
            </a:r>
            <a:r>
              <a:rPr lang="hr-HR" dirty="0" err="1" smtClean="0"/>
              <a:t>someone</a:t>
            </a:r>
            <a:r>
              <a:rPr lang="hr-HR" dirty="0" smtClean="0"/>
              <a:t> </a:t>
            </a:r>
            <a:r>
              <a:rPr lang="hr-HR" dirty="0" err="1" smtClean="0"/>
              <a:t>off</a:t>
            </a:r>
            <a:r>
              <a:rPr lang="hr-HR" dirty="0" smtClean="0"/>
              <a:t>                   </a:t>
            </a:r>
            <a:r>
              <a:rPr lang="hr-HR" dirty="0" err="1" smtClean="0"/>
              <a:t>Make</a:t>
            </a:r>
            <a:r>
              <a:rPr lang="hr-HR" dirty="0" smtClean="0"/>
              <a:t> </a:t>
            </a:r>
            <a:r>
              <a:rPr lang="hr-HR" dirty="0" err="1" smtClean="0"/>
              <a:t>someone</a:t>
            </a:r>
            <a:r>
              <a:rPr lang="hr-HR" dirty="0" smtClean="0"/>
              <a:t> </a:t>
            </a:r>
            <a:r>
              <a:rPr lang="hr-HR" dirty="0" err="1" smtClean="0"/>
              <a:t>angry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Brown-nose                                 </a:t>
            </a:r>
            <a:r>
              <a:rPr lang="hr-HR" dirty="0"/>
              <a:t>T</a:t>
            </a:r>
            <a:r>
              <a:rPr lang="en-US" dirty="0" smtClean="0"/>
              <a:t>o try too hard to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</a:t>
            </a:r>
            <a:r>
              <a:rPr lang="hr-HR" dirty="0" err="1" smtClean="0"/>
              <a:t>please</a:t>
            </a:r>
            <a:r>
              <a:rPr lang="hr-HR" dirty="0" smtClean="0"/>
              <a:t> </a:t>
            </a:r>
            <a:r>
              <a:rPr lang="hr-HR" dirty="0" err="1" smtClean="0"/>
              <a:t>someone</a:t>
            </a:r>
            <a:r>
              <a:rPr lang="hr-HR" dirty="0" smtClean="0"/>
              <a:t>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Brown </a:t>
            </a:r>
            <a:r>
              <a:rPr lang="hr-HR" dirty="0" err="1" smtClean="0"/>
              <a:t>study</a:t>
            </a:r>
            <a:r>
              <a:rPr lang="hr-HR" dirty="0" smtClean="0"/>
              <a:t>                                </a:t>
            </a:r>
            <a:r>
              <a:rPr lang="en-US" dirty="0" smtClean="0"/>
              <a:t>A state of deep thought</a:t>
            </a:r>
            <a:r>
              <a:rPr lang="hr-H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8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smtClean="0"/>
              <a:t>Golden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FF99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r>
              <a:rPr lang="hr-HR" u="sng" dirty="0" smtClean="0"/>
              <a:t>Idiom</a:t>
            </a:r>
            <a:r>
              <a:rPr lang="hr-HR" dirty="0" smtClean="0"/>
              <a:t>                                          </a:t>
            </a:r>
            <a:r>
              <a:rPr lang="hr-HR" u="sng" dirty="0" err="1" smtClean="0"/>
              <a:t>Meaning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G</a:t>
            </a:r>
            <a:r>
              <a:rPr lang="hr-HR" dirty="0" smtClean="0"/>
              <a:t>olden </a:t>
            </a:r>
            <a:r>
              <a:rPr lang="hr-HR" dirty="0" err="1" smtClean="0"/>
              <a:t>opportunity</a:t>
            </a:r>
            <a:r>
              <a:rPr lang="hr-HR" dirty="0" smtClean="0"/>
              <a:t>                   </a:t>
            </a:r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hr-HR" dirty="0" err="1" smtClean="0"/>
              <a:t>perfect</a:t>
            </a:r>
            <a:r>
              <a:rPr lang="hr-HR" dirty="0" smtClean="0"/>
              <a:t> </a:t>
            </a:r>
            <a:r>
              <a:rPr lang="hr-HR" dirty="0" err="1" smtClean="0"/>
              <a:t>chance</a:t>
            </a:r>
            <a:r>
              <a:rPr lang="hr-HR" dirty="0" smtClean="0"/>
              <a:t>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Golden age                                   Best </a:t>
            </a:r>
            <a:r>
              <a:rPr lang="hr-HR" dirty="0" err="1" smtClean="0"/>
              <a:t>years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Golden </a:t>
            </a:r>
            <a:r>
              <a:rPr lang="hr-HR" dirty="0" err="1" smtClean="0"/>
              <a:t>boy</a:t>
            </a:r>
            <a:r>
              <a:rPr lang="hr-HR" dirty="0" smtClean="0"/>
              <a:t>/</a:t>
            </a:r>
            <a:r>
              <a:rPr lang="hr-HR" dirty="0" err="1" smtClean="0"/>
              <a:t>girl</a:t>
            </a:r>
            <a:r>
              <a:rPr lang="hr-HR" dirty="0" smtClean="0"/>
              <a:t>                            </a:t>
            </a:r>
            <a:r>
              <a:rPr lang="hr-HR" dirty="0" err="1"/>
              <a:t>S</a:t>
            </a:r>
            <a:r>
              <a:rPr lang="hr-HR" dirty="0" err="1" smtClean="0"/>
              <a:t>omeone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is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</a:t>
            </a:r>
            <a:r>
              <a:rPr lang="hr-HR" dirty="0" err="1" smtClean="0"/>
              <a:t>successful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84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err="1" smtClean="0"/>
              <a:t>Grey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r>
              <a:rPr lang="hr-HR" u="sng" dirty="0" smtClean="0"/>
              <a:t>Idiom</a:t>
            </a:r>
            <a:r>
              <a:rPr lang="hr-HR" dirty="0" smtClean="0"/>
              <a:t>                                          </a:t>
            </a:r>
            <a:r>
              <a:rPr lang="hr-HR" u="sng" dirty="0" err="1" smtClean="0"/>
              <a:t>Meaning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err="1" smtClean="0"/>
              <a:t>Grey</a:t>
            </a:r>
            <a:r>
              <a:rPr lang="hr-HR" dirty="0" smtClean="0"/>
              <a:t> </a:t>
            </a:r>
            <a:r>
              <a:rPr lang="hr-HR" dirty="0" err="1" smtClean="0"/>
              <a:t>area</a:t>
            </a:r>
            <a:r>
              <a:rPr lang="hr-HR" dirty="0" smtClean="0"/>
              <a:t>                                     S</a:t>
            </a:r>
            <a:r>
              <a:rPr lang="en-US" dirty="0" err="1" smtClean="0"/>
              <a:t>omething</a:t>
            </a:r>
            <a:r>
              <a:rPr lang="hr-HR" dirty="0" smtClean="0"/>
              <a:t> </a:t>
            </a:r>
            <a:r>
              <a:rPr lang="en-US" dirty="0" smtClean="0"/>
              <a:t>without a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                         </a:t>
            </a:r>
            <a:r>
              <a:rPr lang="hr-HR" dirty="0" err="1" smtClean="0"/>
              <a:t>clear</a:t>
            </a:r>
            <a:r>
              <a:rPr lang="hr-HR" dirty="0" smtClean="0"/>
              <a:t> </a:t>
            </a:r>
            <a:r>
              <a:rPr lang="hr-HR" dirty="0" err="1" smtClean="0"/>
              <a:t>rule</a:t>
            </a:r>
            <a:r>
              <a:rPr lang="hr-HR" dirty="0" smtClean="0"/>
              <a:t> or </a:t>
            </a:r>
            <a:r>
              <a:rPr lang="hr-HR" dirty="0" err="1" smtClean="0"/>
              <a:t>answer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err="1" smtClean="0"/>
              <a:t>Grey</a:t>
            </a:r>
            <a:r>
              <a:rPr lang="hr-HR" dirty="0" smtClean="0"/>
              <a:t> </a:t>
            </a:r>
            <a:r>
              <a:rPr lang="hr-HR" dirty="0" err="1" smtClean="0"/>
              <a:t>matter</a:t>
            </a:r>
            <a:r>
              <a:rPr lang="hr-HR" dirty="0" smtClean="0"/>
              <a:t>                                 </a:t>
            </a:r>
            <a:r>
              <a:rPr lang="hr-HR" dirty="0" err="1" smtClean="0"/>
              <a:t>Intelligence</a:t>
            </a:r>
            <a:r>
              <a:rPr lang="hr-HR" dirty="0" smtClean="0"/>
              <a:t>,</a:t>
            </a:r>
            <a:r>
              <a:rPr lang="hr-HR" dirty="0" err="1" smtClean="0"/>
              <a:t>brain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T</a:t>
            </a:r>
            <a:r>
              <a:rPr lang="en-US" dirty="0" smtClean="0"/>
              <a:t>he men in grey suit</a:t>
            </a:r>
            <a:r>
              <a:rPr lang="hr-HR" dirty="0" smtClean="0"/>
              <a:t>                   M</a:t>
            </a:r>
            <a:r>
              <a:rPr lang="en-US" dirty="0" smtClean="0"/>
              <a:t>en in business or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</a:t>
            </a:r>
            <a:r>
              <a:rPr lang="hr-HR" dirty="0" err="1" smtClean="0"/>
              <a:t>politics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81128"/>
            <a:ext cx="1574955" cy="19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Green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</a:t>
            </a:r>
            <a:r>
              <a:rPr lang="hr-HR" u="sng" dirty="0" smtClean="0"/>
              <a:t>Idiom</a:t>
            </a:r>
            <a:r>
              <a:rPr lang="hr-HR" dirty="0" smtClean="0"/>
              <a:t>                                          </a:t>
            </a:r>
            <a:r>
              <a:rPr lang="hr-HR" u="sng" dirty="0" err="1" smtClean="0"/>
              <a:t>Meaning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hr-HR" dirty="0" err="1" smtClean="0"/>
              <a:t>green</a:t>
            </a:r>
            <a:r>
              <a:rPr lang="hr-HR" dirty="0" smtClean="0"/>
              <a:t> </a:t>
            </a:r>
            <a:r>
              <a:rPr lang="hr-HR" dirty="0" err="1" smtClean="0"/>
              <a:t>light</a:t>
            </a:r>
            <a:r>
              <a:rPr lang="hr-HR" dirty="0" smtClean="0"/>
              <a:t>                            </a:t>
            </a:r>
            <a:r>
              <a:rPr lang="hr-HR" dirty="0" err="1" smtClean="0"/>
              <a:t>Permission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G</a:t>
            </a:r>
            <a:r>
              <a:rPr lang="hr-HR" dirty="0" smtClean="0"/>
              <a:t>reen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envy</a:t>
            </a:r>
            <a:r>
              <a:rPr lang="hr-HR" dirty="0" smtClean="0"/>
              <a:t>                          </a:t>
            </a:r>
            <a:r>
              <a:rPr lang="hr-HR" dirty="0" err="1"/>
              <a:t>V</a:t>
            </a:r>
            <a:r>
              <a:rPr lang="hr-HR" dirty="0" err="1" smtClean="0"/>
              <a:t>ery</a:t>
            </a:r>
            <a:r>
              <a:rPr lang="hr-HR" dirty="0" smtClean="0"/>
              <a:t> </a:t>
            </a:r>
            <a:r>
              <a:rPr lang="hr-HR" dirty="0" err="1" smtClean="0"/>
              <a:t>jealous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H</a:t>
            </a:r>
            <a:r>
              <a:rPr lang="hr-HR" dirty="0" err="1" smtClean="0"/>
              <a:t>ave</a:t>
            </a:r>
            <a:r>
              <a:rPr lang="hr-HR" dirty="0" smtClean="0"/>
              <a:t> a </a:t>
            </a:r>
            <a:r>
              <a:rPr lang="hr-HR" dirty="0" err="1" smtClean="0"/>
              <a:t>green</a:t>
            </a:r>
            <a:r>
              <a:rPr lang="hr-HR" dirty="0" smtClean="0"/>
              <a:t> </a:t>
            </a:r>
            <a:r>
              <a:rPr lang="hr-HR" dirty="0" err="1" smtClean="0"/>
              <a:t>thumb</a:t>
            </a:r>
            <a:r>
              <a:rPr lang="hr-HR" dirty="0" smtClean="0"/>
              <a:t>                   </a:t>
            </a:r>
            <a:r>
              <a:rPr lang="hr-HR" dirty="0" err="1"/>
              <a:t>B</a:t>
            </a:r>
            <a:r>
              <a:rPr lang="en-US" dirty="0" smtClean="0"/>
              <a:t>e skillful in the garden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G</a:t>
            </a:r>
            <a:r>
              <a:rPr lang="hr-HR" dirty="0" smtClean="0"/>
              <a:t>reen </a:t>
            </a:r>
            <a:r>
              <a:rPr lang="hr-HR" dirty="0" err="1" smtClean="0"/>
              <a:t>stuff</a:t>
            </a:r>
            <a:r>
              <a:rPr lang="hr-HR" dirty="0" smtClean="0"/>
              <a:t>                                   Money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                 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2016224" cy="11483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1584176" cy="16807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99119"/>
            <a:ext cx="2088232" cy="13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25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99C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Pink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FF2DF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  </a:t>
            </a:r>
            <a:r>
              <a:rPr lang="hr-HR" u="sng" dirty="0" smtClean="0"/>
              <a:t>Idiom</a:t>
            </a:r>
            <a:r>
              <a:rPr lang="hr-HR" dirty="0" smtClean="0"/>
              <a:t>                                            </a:t>
            </a:r>
            <a:r>
              <a:rPr lang="hr-HR" u="sng" dirty="0" err="1" smtClean="0"/>
              <a:t>Meaning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R</a:t>
            </a:r>
            <a:r>
              <a:rPr lang="hr-HR" dirty="0" smtClean="0"/>
              <a:t>ose </a:t>
            </a:r>
            <a:r>
              <a:rPr lang="hr-HR" dirty="0" err="1" smtClean="0"/>
              <a:t>coloured</a:t>
            </a:r>
            <a:r>
              <a:rPr lang="hr-HR" dirty="0" smtClean="0"/>
              <a:t> </a:t>
            </a:r>
            <a:r>
              <a:rPr lang="hr-HR" dirty="0" err="1" smtClean="0"/>
              <a:t>glasses</a:t>
            </a:r>
            <a:r>
              <a:rPr lang="hr-HR" dirty="0" smtClean="0"/>
              <a:t>                 </a:t>
            </a:r>
            <a:r>
              <a:rPr lang="hr-HR" dirty="0" err="1" smtClean="0"/>
              <a:t>Unrealistic</a:t>
            </a:r>
            <a:r>
              <a:rPr lang="hr-HR" dirty="0" smtClean="0"/>
              <a:t> </a:t>
            </a:r>
            <a:r>
              <a:rPr lang="hr-HR" dirty="0" err="1" smtClean="0"/>
              <a:t>view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T</a:t>
            </a:r>
            <a:r>
              <a:rPr lang="hr-HR" dirty="0" err="1" smtClean="0"/>
              <a:t>ickled</a:t>
            </a:r>
            <a:r>
              <a:rPr lang="hr-HR" dirty="0" smtClean="0"/>
              <a:t> </a:t>
            </a:r>
            <a:r>
              <a:rPr lang="hr-HR" dirty="0" err="1" smtClean="0"/>
              <a:t>pink</a:t>
            </a:r>
            <a:r>
              <a:rPr lang="hr-HR" dirty="0" smtClean="0"/>
              <a:t>                                  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pleased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</a:t>
            </a:r>
            <a:r>
              <a:rPr lang="hr-HR" dirty="0" err="1" smtClean="0"/>
              <a:t>appreciative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I</a:t>
            </a:r>
            <a:r>
              <a:rPr lang="hr-HR" dirty="0" err="1" smtClean="0"/>
              <a:t>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pink</a:t>
            </a:r>
            <a:r>
              <a:rPr lang="hr-HR" dirty="0" smtClean="0"/>
              <a:t>                                    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good</a:t>
            </a:r>
            <a:r>
              <a:rPr lang="hr-HR" dirty="0" smtClean="0"/>
              <a:t> </a:t>
            </a:r>
            <a:r>
              <a:rPr lang="hr-HR" dirty="0" err="1" smtClean="0"/>
              <a:t>health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Pink slip                                  A</a:t>
            </a:r>
            <a:r>
              <a:rPr lang="en-US" dirty="0" smtClean="0"/>
              <a:t>termination notice from a job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27" y="1700808"/>
            <a:ext cx="1440160" cy="10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White</a:t>
            </a:r>
            <a:endParaRPr lang="hr-H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r>
              <a:rPr lang="hr-HR" u="sng" dirty="0" smtClean="0">
                <a:solidFill>
                  <a:schemeClr val="tx1"/>
                </a:solidFill>
              </a:rPr>
              <a:t>Idiom</a:t>
            </a:r>
            <a:r>
              <a:rPr lang="hr-HR" dirty="0" smtClean="0"/>
              <a:t>                                          </a:t>
            </a:r>
            <a:r>
              <a:rPr lang="hr-HR" u="sng" dirty="0" err="1" smtClean="0">
                <a:solidFill>
                  <a:schemeClr val="tx1"/>
                </a:solidFill>
              </a:rPr>
              <a:t>Meaning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W</a:t>
            </a:r>
            <a:r>
              <a:rPr lang="hr-HR" dirty="0" smtClean="0"/>
              <a:t>hite </a:t>
            </a:r>
            <a:r>
              <a:rPr lang="hr-HR" dirty="0" err="1" smtClean="0"/>
              <a:t>lie</a:t>
            </a:r>
            <a:r>
              <a:rPr lang="hr-HR" dirty="0" smtClean="0"/>
              <a:t>                                      </a:t>
            </a:r>
            <a:r>
              <a:rPr lang="hr-HR" dirty="0" err="1" smtClean="0"/>
              <a:t>Harmless</a:t>
            </a:r>
            <a:r>
              <a:rPr lang="hr-HR" dirty="0" smtClean="0"/>
              <a:t>,</a:t>
            </a:r>
            <a:r>
              <a:rPr lang="hr-HR" dirty="0" err="1" smtClean="0"/>
              <a:t>small</a:t>
            </a:r>
            <a:r>
              <a:rPr lang="hr-HR" dirty="0" smtClean="0"/>
              <a:t> </a:t>
            </a:r>
            <a:r>
              <a:rPr lang="hr-HR" dirty="0" err="1" smtClean="0"/>
              <a:t>lie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W</a:t>
            </a:r>
            <a:r>
              <a:rPr lang="hr-HR" dirty="0" smtClean="0"/>
              <a:t>hite as a </a:t>
            </a:r>
            <a:r>
              <a:rPr lang="hr-HR" dirty="0" err="1" smtClean="0"/>
              <a:t>sheet</a:t>
            </a:r>
            <a:r>
              <a:rPr lang="hr-HR" dirty="0" smtClean="0"/>
              <a:t>                        </a:t>
            </a:r>
            <a:r>
              <a:rPr lang="hr-HR" dirty="0" err="1"/>
              <a:t>E</a:t>
            </a:r>
            <a:r>
              <a:rPr lang="hr-HR" dirty="0" err="1" smtClean="0"/>
              <a:t>xtremely</a:t>
            </a:r>
            <a:r>
              <a:rPr lang="hr-HR" dirty="0" smtClean="0"/>
              <a:t> pale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R</a:t>
            </a:r>
            <a:r>
              <a:rPr lang="hr-HR" dirty="0" smtClean="0"/>
              <a:t>aise a </a:t>
            </a:r>
            <a:r>
              <a:rPr lang="hr-HR" dirty="0" err="1" smtClean="0"/>
              <a:t>white</a:t>
            </a:r>
            <a:r>
              <a:rPr lang="hr-HR" dirty="0" smtClean="0"/>
              <a:t> </a:t>
            </a:r>
            <a:r>
              <a:rPr lang="hr-HR" dirty="0" err="1" smtClean="0"/>
              <a:t>flag</a:t>
            </a:r>
            <a:r>
              <a:rPr lang="hr-HR" dirty="0" smtClean="0"/>
              <a:t>                       To </a:t>
            </a:r>
            <a:r>
              <a:rPr lang="hr-HR" dirty="0" err="1" smtClean="0"/>
              <a:t>indicate</a:t>
            </a:r>
            <a:r>
              <a:rPr lang="hr-HR" dirty="0" smtClean="0"/>
              <a:t> </a:t>
            </a:r>
            <a:r>
              <a:rPr lang="en-US" dirty="0" smtClean="0"/>
              <a:t>that you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</a:t>
            </a:r>
            <a:r>
              <a:rPr lang="hr-HR" dirty="0" err="1" smtClean="0"/>
              <a:t>want</a:t>
            </a:r>
            <a:r>
              <a:rPr lang="hr-HR" dirty="0" smtClean="0"/>
              <a:t> to </a:t>
            </a:r>
            <a:r>
              <a:rPr lang="hr-HR" dirty="0" err="1" smtClean="0"/>
              <a:t>give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W</a:t>
            </a:r>
            <a:r>
              <a:rPr lang="hr-HR" dirty="0" smtClean="0"/>
              <a:t>hite </a:t>
            </a:r>
            <a:r>
              <a:rPr lang="hr-HR" dirty="0" err="1" smtClean="0"/>
              <a:t>elephant</a:t>
            </a:r>
            <a:r>
              <a:rPr lang="hr-HR" dirty="0" smtClean="0"/>
              <a:t>                           A </a:t>
            </a:r>
            <a:r>
              <a:rPr lang="hr-HR" dirty="0" err="1" smtClean="0"/>
              <a:t>useless</a:t>
            </a:r>
            <a:r>
              <a:rPr lang="hr-HR" dirty="0" smtClean="0"/>
              <a:t> </a:t>
            </a:r>
            <a:r>
              <a:rPr lang="hr-HR" dirty="0" err="1" smtClean="0"/>
              <a:t>possession</a:t>
            </a: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42" y="2569530"/>
            <a:ext cx="1974163" cy="14880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11" y="4057583"/>
            <a:ext cx="1901396" cy="13137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9"/>
          <a:stretch/>
        </p:blipFill>
        <p:spPr>
          <a:xfrm>
            <a:off x="3213803" y="5445224"/>
            <a:ext cx="148384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5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239</Words>
  <Application>Microsoft Office PowerPoint</Application>
  <PresentationFormat>Prikaz na zaslonu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Colour Idioms</vt:lpstr>
      <vt:lpstr>Blue</vt:lpstr>
      <vt:lpstr>Black</vt:lpstr>
      <vt:lpstr>Brown</vt:lpstr>
      <vt:lpstr>Golden</vt:lpstr>
      <vt:lpstr>Grey</vt:lpstr>
      <vt:lpstr>Green</vt:lpstr>
      <vt:lpstr>Pink</vt:lpstr>
      <vt:lpstr>White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Idioms</dc:title>
  <dc:creator>Luka</dc:creator>
  <cp:lastModifiedBy>Pedagogica</cp:lastModifiedBy>
  <cp:revision>18</cp:revision>
  <dcterms:created xsi:type="dcterms:W3CDTF">2014-10-31T13:31:30Z</dcterms:created>
  <dcterms:modified xsi:type="dcterms:W3CDTF">2014-11-03T07:29:52Z</dcterms:modified>
</cp:coreProperties>
</file>