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80" autoAdjust="0"/>
    <p:restoredTop sz="94599" autoAdjust="0"/>
  </p:normalViewPr>
  <p:slideViewPr>
    <p:cSldViewPr>
      <p:cViewPr varScale="1">
        <p:scale>
          <a:sx n="62" d="100"/>
          <a:sy n="62" d="100"/>
        </p:scale>
        <p:origin x="-84" y="-24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pPr/>
              <a:t>2/6/2017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pPr/>
              <a:t>2/6/2017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674356654"/>
      </p:ext>
    </p:extLst>
  </p:cSld>
  <p:clrMapOvr>
    <a:masterClrMapping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26793511"/>
      </p:ext>
    </p:extLst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211791015"/>
      </p:ext>
    </p:extLst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2614472672"/>
      </p:ext>
    </p:extLst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58797780"/>
      </p:ext>
    </p:extLst>
  </p:cSld>
  <p:clrMapOvr>
    <a:masterClrMapping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83294107"/>
      </p:ext>
    </p:extLst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82491816"/>
      </p:ext>
    </p:extLst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31561462"/>
      </p:ext>
    </p:extLst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05966626"/>
      </p:ext>
    </p:extLst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962116614"/>
      </p:ext>
    </p:extLst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2/6/2017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17694101"/>
      </p:ext>
    </p:extLst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trips dir="r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RAT STRUJA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0111014"/>
      </p:ext>
    </p:extLst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Rat struja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Rat struja je naziv za sukob između </a:t>
            </a:r>
            <a:r>
              <a:rPr lang="hr-HR" dirty="0" err="1" smtClean="0"/>
              <a:t>Thomasa</a:t>
            </a:r>
            <a:r>
              <a:rPr lang="hr-HR" dirty="0" smtClean="0"/>
              <a:t> Alve Edisona i Nikole Tesle.</a:t>
            </a:r>
          </a:p>
          <a:p>
            <a:r>
              <a:rPr lang="hr-HR" dirty="0" smtClean="0"/>
              <a:t>Edison je promovirao svoju istosmjernu struju , dok  je Tesla efikasnijom smatrao svoju izmjeničnu struju.</a:t>
            </a:r>
          </a:p>
          <a:p>
            <a:r>
              <a:rPr lang="hr-HR" dirty="0" smtClean="0"/>
              <a:t>Tijekom prvih godina prijenosa električne energije, Edisonova istosmjerna struja je bila standardna u Europi i SAD-u.</a:t>
            </a:r>
            <a:endParaRPr lang="hr-HR" dirty="0"/>
          </a:p>
        </p:txBody>
      </p:sp>
      <p:pic>
        <p:nvPicPr>
          <p:cNvPr id="4" name="Slika 3" descr="z24z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3172" y="4449135"/>
            <a:ext cx="3714756" cy="2080263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380" y="285728"/>
            <a:ext cx="9143998" cy="1020762"/>
          </a:xfrm>
        </p:spPr>
        <p:txBody>
          <a:bodyPr/>
          <a:lstStyle/>
          <a:p>
            <a:r>
              <a:rPr lang="hr-HR" dirty="0" smtClean="0"/>
              <a:t>Istosmjerna struja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/>
              <a:t>Istosmjerna struja</a:t>
            </a:r>
            <a:r>
              <a:rPr lang="hr-HR" sz="2800" dirty="0" smtClean="0"/>
              <a:t> je električna struja čiji tok elektrona ne mijenja smjer kretanja.</a:t>
            </a:r>
          </a:p>
          <a:p>
            <a:pPr>
              <a:buFont typeface="Arial" pitchFamily="34" charset="0"/>
              <a:buChar char="•"/>
            </a:pPr>
            <a:r>
              <a:rPr lang="hr-HR" sz="2800" dirty="0" smtClean="0"/>
              <a:t>Ne može se mijenjati napon</a:t>
            </a:r>
          </a:p>
          <a:p>
            <a:pPr>
              <a:buFont typeface="Arial" pitchFamily="34" charset="0"/>
              <a:buChar char="•"/>
            </a:pPr>
            <a:r>
              <a:rPr lang="hr-HR" sz="2800" dirty="0" smtClean="0"/>
              <a:t> Može se prenijeti na malu udaljenost </a:t>
            </a:r>
          </a:p>
          <a:p>
            <a:pPr>
              <a:buFont typeface="Arial" pitchFamily="34" charset="0"/>
              <a:buChar char="•"/>
            </a:pPr>
            <a:r>
              <a:rPr lang="hr-HR" sz="2800" dirty="0" smtClean="0"/>
              <a:t> Jako velika debljina kablova - kao ruka</a:t>
            </a:r>
          </a:p>
          <a:p>
            <a:pPr>
              <a:buFont typeface="Arial" pitchFamily="34" charset="0"/>
              <a:buChar char="•"/>
            </a:pPr>
            <a:r>
              <a:rPr lang="hr-HR" sz="2800" dirty="0" smtClean="0"/>
              <a:t>Veliki gubici pri prijenosu na velike udaljenosti</a:t>
            </a:r>
            <a:endParaRPr lang="hr-HR" sz="2800" dirty="0"/>
          </a:p>
        </p:txBody>
      </p:sp>
      <p:pic>
        <p:nvPicPr>
          <p:cNvPr id="4" name="Slika 3" descr="indexrzuk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4742" y="2643182"/>
            <a:ext cx="3390918" cy="2996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Izmjenična struja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b="1" dirty="0" smtClean="0"/>
              <a:t>Izmjenična</a:t>
            </a:r>
            <a:r>
              <a:rPr lang="hr-HR" b="1" dirty="0" smtClean="0"/>
              <a:t> električna struja</a:t>
            </a:r>
            <a:r>
              <a:rPr lang="hr-HR" dirty="0" smtClean="0"/>
              <a:t> je električna struja kojoj se smjer mijenja u vremenu.</a:t>
            </a:r>
          </a:p>
          <a:p>
            <a:r>
              <a:rPr lang="hr-HR" dirty="0" smtClean="0"/>
              <a:t>Mijenjanje napona u transformatorima</a:t>
            </a:r>
          </a:p>
          <a:p>
            <a:r>
              <a:rPr lang="hr-HR" dirty="0" smtClean="0"/>
              <a:t>Vrlo mali gubici pri prijenosu na velike udaljenosti</a:t>
            </a:r>
          </a:p>
          <a:p>
            <a:endParaRPr lang="hr-HR" dirty="0"/>
          </a:p>
        </p:txBody>
      </p:sp>
      <p:pic>
        <p:nvPicPr>
          <p:cNvPr id="4" name="Slika 3" descr="qrw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4478" y="3786190"/>
            <a:ext cx="4357718" cy="2899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Tesla i </a:t>
            </a:r>
            <a:r>
              <a:rPr lang="hr-HR" dirty="0" err="1" smtClean="0"/>
              <a:t>Westinghouse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George </a:t>
            </a:r>
            <a:r>
              <a:rPr lang="hr-HR" sz="2800" dirty="0" err="1" smtClean="0"/>
              <a:t>Westinghouse</a:t>
            </a:r>
            <a:r>
              <a:rPr lang="hr-HR" sz="2800" dirty="0" smtClean="0"/>
              <a:t> bio je bogataš i izumitelj</a:t>
            </a:r>
          </a:p>
          <a:p>
            <a:endParaRPr lang="hr-HR" sz="2800" dirty="0" smtClean="0"/>
          </a:p>
          <a:p>
            <a:r>
              <a:rPr lang="hr-HR" sz="2800" dirty="0" smtClean="0"/>
              <a:t>Vidio je potencijal u Teslinoj ideji o izmjeničnoj struji</a:t>
            </a:r>
          </a:p>
          <a:p>
            <a:endParaRPr lang="hr-HR" sz="2800" dirty="0" smtClean="0"/>
          </a:p>
          <a:p>
            <a:r>
              <a:rPr lang="hr-HR" sz="2800" dirty="0" smtClean="0"/>
              <a:t>Odlučio ga je poduprijeti (financijski i kao prijatelj)</a:t>
            </a:r>
          </a:p>
          <a:p>
            <a:endParaRPr lang="hr-HR" dirty="0"/>
          </a:p>
        </p:txBody>
      </p:sp>
      <p:pic>
        <p:nvPicPr>
          <p:cNvPr id="4" name="Slika 3" descr="wqer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98" y="3357562"/>
            <a:ext cx="2355785" cy="3116886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Pobjeda izmjenične struje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Povodom 400-te obljetnice otkrića Amerike u Chicagu je održana svjetska izložba inovacija.</a:t>
            </a:r>
          </a:p>
          <a:p>
            <a:r>
              <a:rPr lang="hr-HR" sz="2800" dirty="0" smtClean="0"/>
              <a:t>General Electric (Morgan i Edison) daju ponudu od oko milijun dolara da osvijetle izložbu.</a:t>
            </a:r>
          </a:p>
          <a:p>
            <a:r>
              <a:rPr lang="hr-HR" sz="2800" dirty="0" err="1" smtClean="0"/>
              <a:t>Westinghouse</a:t>
            </a:r>
            <a:r>
              <a:rPr lang="hr-HR" sz="2800" dirty="0" smtClean="0"/>
              <a:t> i Tesla daju upola manju ponudu jer im treba neusporedivo manje bakra.</a:t>
            </a:r>
          </a:p>
          <a:p>
            <a:r>
              <a:rPr lang="hr-HR" sz="2800" dirty="0" smtClean="0">
                <a:solidFill>
                  <a:schemeClr val="accent2"/>
                </a:solidFill>
              </a:rPr>
              <a:t> </a:t>
            </a:r>
            <a:r>
              <a:rPr lang="hr-HR" sz="2800" dirty="0" smtClean="0"/>
              <a:t>Kolumbova izložba je otvorena 1.5.1893. kada je predsjednik </a:t>
            </a:r>
            <a:r>
              <a:rPr lang="hr-HR" sz="2800" dirty="0" err="1" smtClean="0"/>
              <a:t>Grover</a:t>
            </a:r>
            <a:r>
              <a:rPr lang="hr-HR" sz="2800" dirty="0" smtClean="0"/>
              <a:t> </a:t>
            </a:r>
            <a:r>
              <a:rPr lang="hr-HR" sz="2800" dirty="0" err="1" smtClean="0"/>
              <a:t>Cleveland</a:t>
            </a:r>
            <a:r>
              <a:rPr lang="hr-HR" sz="2800" dirty="0" smtClean="0"/>
              <a:t> uključio 100 000 žarulja napajanih izmjeničnom strujom.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Ishod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Nakon ovog događaja počela se masovno upotrebljavati Teslina izmjenična struja.</a:t>
            </a:r>
          </a:p>
          <a:p>
            <a:r>
              <a:rPr lang="vi-VN" dirty="0" smtClean="0"/>
              <a:t>U Republici Hrvatskoj je odlukom Ministra gospodarstva od 2. ožujka</a:t>
            </a:r>
            <a:r>
              <a:rPr lang="hr-HR" dirty="0" smtClean="0"/>
              <a:t> </a:t>
            </a:r>
            <a:r>
              <a:rPr lang="vi-VN" dirty="0" smtClean="0"/>
              <a:t>2000. g. objavljenoj u Narodnim novinama, propisano da se električna energija koja se isporučuje kućanstvima spojenima na niskonaponsku električnu mrežu isporučuje pri frekvenciji 50 Hz i naponu između faznih vodiča i zemlje od 230 V ±10%.</a:t>
            </a:r>
            <a:endParaRPr lang="hr-HR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93818" y="1785926"/>
            <a:ext cx="9858378" cy="3286148"/>
          </a:xfrm>
        </p:spPr>
        <p:txBody>
          <a:bodyPr>
            <a:noAutofit/>
          </a:bodyPr>
          <a:lstStyle/>
          <a:p>
            <a:r>
              <a:rPr lang="hr-HR" dirty="0" smtClean="0"/>
              <a:t>Izradila: Maja Zagorac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8.a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Profesorica: Zlata </a:t>
            </a:r>
            <a:r>
              <a:rPr lang="hr-HR" dirty="0" err="1" smtClean="0"/>
              <a:t>Kuštre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OŠ Braće Radića,</a:t>
            </a:r>
            <a:r>
              <a:rPr lang="hr-HR" dirty="0" err="1" smtClean="0"/>
              <a:t>Bračević</a:t>
            </a:r>
            <a:endParaRPr lang="hr-HR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02804846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</Template>
  <TotalTime>191</TotalTime>
  <Words>285</Words>
  <PresentationFormat>Prilagođeno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tf02804846</vt:lpstr>
      <vt:lpstr>RAT STRUJA</vt:lpstr>
      <vt:lpstr>Rat struja</vt:lpstr>
      <vt:lpstr>Istosmjerna struja</vt:lpstr>
      <vt:lpstr>Izmjenična struja</vt:lpstr>
      <vt:lpstr>Tesla i Westinghouse</vt:lpstr>
      <vt:lpstr>Pobjeda izmjenične struje</vt:lpstr>
      <vt:lpstr>Ishod</vt:lpstr>
      <vt:lpstr>Izradila: Maja Zagorac  8.a  Profesorica: Zlata Kuštre  OŠ Braće Radića,Bračević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 STRUJA</dc:title>
  <dc:creator>Duje</dc:creator>
  <cp:lastModifiedBy>eXPerience</cp:lastModifiedBy>
  <cp:revision>19</cp:revision>
  <dcterms:created xsi:type="dcterms:W3CDTF">2017-02-05T18:15:49Z</dcterms:created>
  <dcterms:modified xsi:type="dcterms:W3CDTF">2017-02-06T07:31:32Z</dcterms:modified>
</cp:coreProperties>
</file>